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8299BD01-70D7-5F4D-BA49-6218BC8569A6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A"/>
    <a:srgbClr val="DADCE0"/>
    <a:srgbClr val="4B4E4B"/>
    <a:srgbClr val="168035"/>
    <a:srgbClr val="676767"/>
    <a:srgbClr val="4A4A4A"/>
    <a:srgbClr val="D2CFC9"/>
    <a:srgbClr val="EDEBE8"/>
    <a:srgbClr val="F4F1F1"/>
    <a:srgbClr val="197B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2" autoAdjust="0"/>
    <p:restoredTop sz="94621" autoAdjust="0"/>
  </p:normalViewPr>
  <p:slideViewPr>
    <p:cSldViewPr snapToGrid="0">
      <p:cViewPr>
        <p:scale>
          <a:sx n="70" d="100"/>
          <a:sy n="70" d="100"/>
        </p:scale>
        <p:origin x="-930" y="-72"/>
      </p:cViewPr>
      <p:guideLst>
        <p:guide orient="horz" pos="1371"/>
        <p:guide orient="horz" pos="3929"/>
        <p:guide orient="horz" pos="340"/>
        <p:guide orient="horz" pos="1192"/>
        <p:guide pos="5354"/>
        <p:guide pos="2033"/>
        <p:guide pos="360"/>
        <p:guide pos="1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-335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74104-B49D-A24F-9FDC-6425A7533FCA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375A6-C67B-D94A-A4C8-98E66B1EC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104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9D95-AFFA-7244-A21B-AD38611FF297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449B-49F5-3C4D-8212-7213E250F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966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236913" y="538163"/>
            <a:ext cx="5262562" cy="1485900"/>
          </a:xfrm>
          <a:prstGeom prst="rect">
            <a:avLst/>
          </a:prstGeom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4800" b="1" baseline="0">
                <a:solidFill>
                  <a:srgbClr val="4B4E4B"/>
                </a:solidFill>
              </a:defRPr>
            </a:lvl1pPr>
          </a:lstStyle>
          <a:p>
            <a:pPr lvl="0"/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227389" y="2185988"/>
            <a:ext cx="5272086" cy="4581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 i="1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9144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pic>
        <p:nvPicPr>
          <p:cNvPr id="6" name="Bilde 5" descr="KV_logo_staa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1" y="522480"/>
            <a:ext cx="2100698" cy="1636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97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8" y="550269"/>
            <a:ext cx="7924799" cy="134190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8" y="2209486"/>
            <a:ext cx="7924799" cy="40278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7001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43136" y="1"/>
            <a:ext cx="5252726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" y="6754821"/>
            <a:ext cx="9143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3243136" y="547690"/>
            <a:ext cx="5252726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3136" y="1"/>
            <a:ext cx="5252726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1" y="6754821"/>
            <a:ext cx="9143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Arctic SDI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National report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436729" y="2129050"/>
            <a:ext cx="83933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u="sng" dirty="0" smtClean="0">
                <a:ea typeface="ＭＳ Ｐゴシック" pitchFamily="-97" charset="-128"/>
              </a:rPr>
              <a:t>General</a:t>
            </a:r>
            <a:r>
              <a:rPr lang="en-GB" sz="1600" u="sng" dirty="0" smtClean="0">
                <a:ea typeface="ＭＳ Ｐゴシック" pitchFamily="-97" charset="-128"/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600" dirty="0" smtClean="0">
                <a:ea typeface="ＭＳ Ｐゴシック" pitchFamily="-97" charset="-128"/>
              </a:rPr>
              <a:t>Information and status on the project given to my Director General, who would also be in direct contact with Magnus </a:t>
            </a:r>
            <a:r>
              <a:rPr lang="en-GB" sz="1600" dirty="0" err="1" smtClean="0">
                <a:ea typeface="ＭＳ Ｐゴシック" pitchFamily="-97" charset="-128"/>
              </a:rPr>
              <a:t>Gudmundsson</a:t>
            </a:r>
            <a:endParaRPr lang="en-GB" sz="1600" dirty="0" smtClean="0">
              <a:ea typeface="ＭＳ Ｐゴシック" pitchFamily="-97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600" dirty="0" smtClean="0">
                <a:ea typeface="ＭＳ Ｐゴシック" pitchFamily="-97" charset="-128"/>
              </a:rPr>
              <a:t>Direct contact with both the ministry of Foreign Affairs and the ministry of Environment.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600" dirty="0" smtClean="0">
                <a:ea typeface="ＭＳ Ｐゴシック" pitchFamily="-97" charset="-128"/>
              </a:rPr>
              <a:t>Information to the SAO since 2008</a:t>
            </a:r>
            <a:endParaRPr lang="en-GB" sz="1600" dirty="0" smtClean="0">
              <a:ea typeface="ＭＳ Ｐゴシック" pitchFamily="-97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600" dirty="0" smtClean="0">
                <a:ea typeface="ＭＳ Ｐゴシック" pitchFamily="-97" charset="-128"/>
              </a:rPr>
              <a:t>Close cooperation with the Norwegian Polar Institute, and other departments with interest in the North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600" dirty="0" smtClean="0">
                <a:ea typeface="ＭＳ Ｐゴシック" pitchFamily="-97" charset="-128"/>
              </a:rPr>
              <a:t>Close cooperation with the technical staff (Trond, Frank, Tom)</a:t>
            </a:r>
            <a:endParaRPr lang="en-GB" sz="1600" dirty="0" smtClean="0">
              <a:ea typeface="ＭＳ Ｐゴシック" pitchFamily="-97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1600" dirty="0" smtClean="0">
              <a:ea typeface="ＭＳ Ｐゴシック" pitchFamily="-97" charset="-128"/>
            </a:endParaRPr>
          </a:p>
          <a:p>
            <a:pPr>
              <a:defRPr/>
            </a:pPr>
            <a:r>
              <a:rPr lang="en-GB" sz="1600" u="sng" dirty="0" smtClean="0">
                <a:ea typeface="ＭＳ Ｐゴシック" pitchFamily="-97" charset="-128"/>
              </a:rPr>
              <a:t>During 2012: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600" dirty="0" smtClean="0">
                <a:ea typeface="ＭＳ Ｐゴシック" pitchFamily="-97" charset="-128"/>
              </a:rPr>
              <a:t>SAO meeting Stockholm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600" dirty="0" smtClean="0">
                <a:ea typeface="ＭＳ Ｐゴシック" pitchFamily="-97" charset="-128"/>
              </a:rPr>
              <a:t>Board and SC meetings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600" dirty="0" smtClean="0">
                <a:ea typeface="ＭＳ Ｐゴシック" pitchFamily="-97" charset="-128"/>
              </a:rPr>
              <a:t>International conferences (IPY, GSDI, etc)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600" dirty="0" smtClean="0">
                <a:ea typeface="ＭＳ Ｐゴシック" pitchFamily="-97" charset="-128"/>
              </a:rPr>
              <a:t>Input to the Arctic SDI from Norway 2012 – 100 000 $ from the ministry of Environment/Foreign affairs.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600" dirty="0" smtClean="0">
                <a:ea typeface="ＭＳ Ｐゴシック" pitchFamily="-97" charset="-128"/>
              </a:rPr>
              <a:t>Input from the Norwegian Mapping Authority 2012 – 150 000 $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dirty="0"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855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verket blank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Kartverket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erdan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Kartverket blank</Template>
  <TotalTime>1739</TotalTime>
  <Words>127</Words>
  <Application>Microsoft Office PowerPoint</Application>
  <PresentationFormat>Skjermfremvisning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Kartverket blank</vt:lpstr>
      <vt:lpstr>Lysbilde 1</vt:lpstr>
    </vt:vector>
  </TitlesOfParts>
  <Company>Statens kartverk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Martin Skaedsmo</dc:creator>
  <cp:lastModifiedBy>Martin Skaedsmo</cp:lastModifiedBy>
  <cp:revision>6</cp:revision>
  <cp:lastPrinted>2012-03-27T09:08:06Z</cp:lastPrinted>
  <dcterms:created xsi:type="dcterms:W3CDTF">2013-02-26T01:17:07Z</dcterms:created>
  <dcterms:modified xsi:type="dcterms:W3CDTF">2013-02-27T06:16:28Z</dcterms:modified>
</cp:coreProperties>
</file>