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848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498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400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11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106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533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25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397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831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807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223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420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Arctic SDI Organization December 2015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7" name="Picture 1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" b="310"/>
          <a:stretch>
            <a:fillRect/>
          </a:stretch>
        </p:blipFill>
        <p:spPr>
          <a:xfrm>
            <a:off x="250825" y="404813"/>
            <a:ext cx="8785225" cy="432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19414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Skærmshow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Arctic SDI Organization December 2015</vt:lpstr>
    </vt:vector>
  </TitlesOfParts>
  <Company>Statens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Peter Pouplier</dc:creator>
  <cp:lastModifiedBy>Peter Pouplier</cp:lastModifiedBy>
  <cp:revision>3</cp:revision>
  <dcterms:created xsi:type="dcterms:W3CDTF">2016-01-11T22:00:25Z</dcterms:created>
  <dcterms:modified xsi:type="dcterms:W3CDTF">2016-01-11T22:06:28Z</dcterms:modified>
</cp:coreProperties>
</file>