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373C0-6453-4AD8-8F07-7FF248C3A628}" type="datetimeFigureOut">
              <a:rPr lang="da-DK" smtClean="0"/>
              <a:t>11-01-2016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4B04-E2E2-472A-AFC5-8175EA1E68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78484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373C0-6453-4AD8-8F07-7FF248C3A628}" type="datetimeFigureOut">
              <a:rPr lang="da-DK" smtClean="0"/>
              <a:t>11-01-2016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4B04-E2E2-472A-AFC5-8175EA1E68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4983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373C0-6453-4AD8-8F07-7FF248C3A628}" type="datetimeFigureOut">
              <a:rPr lang="da-DK" smtClean="0"/>
              <a:t>11-01-2016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4B04-E2E2-472A-AFC5-8175EA1E68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4009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373C0-6453-4AD8-8F07-7FF248C3A628}" type="datetimeFigureOut">
              <a:rPr lang="da-DK" smtClean="0"/>
              <a:t>11-01-2016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4B04-E2E2-472A-AFC5-8175EA1E68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38117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373C0-6453-4AD8-8F07-7FF248C3A628}" type="datetimeFigureOut">
              <a:rPr lang="da-DK" smtClean="0"/>
              <a:t>11-01-2016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4B04-E2E2-472A-AFC5-8175EA1E68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1065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373C0-6453-4AD8-8F07-7FF248C3A628}" type="datetimeFigureOut">
              <a:rPr lang="da-DK" smtClean="0"/>
              <a:t>11-01-2016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4B04-E2E2-472A-AFC5-8175EA1E68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85332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373C0-6453-4AD8-8F07-7FF248C3A628}" type="datetimeFigureOut">
              <a:rPr lang="da-DK" smtClean="0"/>
              <a:t>11-01-2016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4B04-E2E2-472A-AFC5-8175EA1E68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255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373C0-6453-4AD8-8F07-7FF248C3A628}" type="datetimeFigureOut">
              <a:rPr lang="da-DK" smtClean="0"/>
              <a:t>11-01-2016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4B04-E2E2-472A-AFC5-8175EA1E68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3979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373C0-6453-4AD8-8F07-7FF248C3A628}" type="datetimeFigureOut">
              <a:rPr lang="da-DK" smtClean="0"/>
              <a:t>11-01-2016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4B04-E2E2-472A-AFC5-8175EA1E68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78316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373C0-6453-4AD8-8F07-7FF248C3A628}" type="datetimeFigureOut">
              <a:rPr lang="da-DK" smtClean="0"/>
              <a:t>11-01-2016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4B04-E2E2-472A-AFC5-8175EA1E68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8071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373C0-6453-4AD8-8F07-7FF248C3A628}" type="datetimeFigureOut">
              <a:rPr lang="da-DK" smtClean="0"/>
              <a:t>11-01-2016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4B04-E2E2-472A-AFC5-8175EA1E68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42234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373C0-6453-4AD8-8F07-7FF248C3A628}" type="datetimeFigureOut">
              <a:rPr lang="da-DK" smtClean="0"/>
              <a:t>11-01-2016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94B04-E2E2-472A-AFC5-8175EA1E681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4200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Arctic SDI Organization December 2015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7" name="Picture 1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0" b="310"/>
          <a:stretch>
            <a:fillRect/>
          </a:stretch>
        </p:blipFill>
        <p:spPr>
          <a:xfrm>
            <a:off x="250825" y="404813"/>
            <a:ext cx="8785225" cy="4322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194149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</Words>
  <Application>Microsoft Office PowerPoint</Application>
  <PresentationFormat>Skærmshow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</vt:i4>
      </vt:variant>
    </vt:vector>
  </HeadingPairs>
  <TitlesOfParts>
    <vt:vector size="2" baseType="lpstr">
      <vt:lpstr>Kontortema</vt:lpstr>
      <vt:lpstr>Arctic SDI Organization December 2015</vt:lpstr>
    </vt:vector>
  </TitlesOfParts>
  <Company>Statens 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Peter Pouplier</dc:creator>
  <cp:lastModifiedBy>Peter Pouplier</cp:lastModifiedBy>
  <cp:revision>3</cp:revision>
  <dcterms:created xsi:type="dcterms:W3CDTF">2016-01-11T22:00:25Z</dcterms:created>
  <dcterms:modified xsi:type="dcterms:W3CDTF">2016-01-11T22:06:28Z</dcterms:modified>
</cp:coreProperties>
</file>