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CEB76-FC31-4C4F-A789-C186B09284E2}" type="datetimeFigureOut">
              <a:rPr lang="sv-SE" smtClean="0"/>
              <a:t>2015-03-11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69FA5-DC41-4D17-8174-C7DEEE287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89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69FA5-DC41-4D17-8174-C7DEEE287E6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130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F055-6241-4820-A73F-1904FC59053E}" type="datetime1">
              <a:rPr lang="sv-SE" smtClean="0"/>
              <a:t>2015-03-11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‹#›</a:t>
            </a:fld>
            <a:endParaRPr lang="sv-SE"/>
          </a:p>
        </p:txBody>
      </p:sp>
      <p:grpSp>
        <p:nvGrpSpPr>
          <p:cNvPr id="7" name="Grupp 6"/>
          <p:cNvGrpSpPr/>
          <p:nvPr userDrawn="1"/>
        </p:nvGrpSpPr>
        <p:grpSpPr>
          <a:xfrm>
            <a:off x="107504" y="116632"/>
            <a:ext cx="8579296" cy="6663605"/>
            <a:chOff x="107504" y="116632"/>
            <a:chExt cx="8579296" cy="6663605"/>
          </a:xfrm>
        </p:grpSpPr>
        <p:pic>
          <p:nvPicPr>
            <p:cNvPr id="205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881" y="284632"/>
              <a:ext cx="7218798" cy="5777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6632"/>
              <a:ext cx="1371600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2" name="Picture 4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4200" y="6237312"/>
              <a:ext cx="2895600" cy="5429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Line 9"/>
            <p:cNvSpPr>
              <a:spLocks noChangeShapeType="1"/>
            </p:cNvSpPr>
            <p:nvPr userDrawn="1"/>
          </p:nvSpPr>
          <p:spPr bwMode="auto">
            <a:xfrm>
              <a:off x="457200" y="6172200"/>
              <a:ext cx="8229600" cy="0"/>
            </a:xfrm>
            <a:prstGeom prst="line">
              <a:avLst/>
            </a:prstGeom>
            <a:noFill/>
            <a:ln w="19050">
              <a:solidFill>
                <a:srgbClr val="0000CC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 algn="ctr">
                <a:defRPr/>
              </a:pPr>
              <a:endParaRPr lang="en-US">
                <a:solidFill>
                  <a:srgbClr val="CC9900"/>
                </a:solidFill>
                <a:latin typeface="Garamond" charset="0"/>
                <a:ea typeface="ＭＳ Ｐゴシック" charset="0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5630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1E97-8D77-4ADA-B23C-2E90E913E3F7}" type="datetime1">
              <a:rPr lang="sv-SE" smtClean="0"/>
              <a:t>2015-03-11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3C0C4-8F36-4F83-889F-450B2EBA03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48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tic-council.org/index.php/en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606779"/>
            <a:ext cx="9144000" cy="79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 smtClean="0">
                <a:ea typeface="ＭＳ Ｐゴシック"/>
              </a:rPr>
              <a:t>Arctic SDI basic presentations</a:t>
            </a:r>
            <a:endParaRPr kumimoji="0" lang="nb-NO" sz="36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" y="1414866"/>
            <a:ext cx="9143999" cy="460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42913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kern="0" noProof="0" dirty="0" smtClean="0">
                <a:solidFill>
                  <a:srgbClr val="000099"/>
                </a:solidFill>
                <a:ea typeface="ＭＳ Ｐゴシック"/>
              </a:rPr>
              <a:t>The standardized Arctic SDI slide show consists of 2 basic presentations of which one is technical.</a:t>
            </a:r>
          </a:p>
          <a:p>
            <a:pPr marL="442913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kern="0" noProof="0" dirty="0" smtClean="0">
                <a:solidFill>
                  <a:srgbClr val="000099"/>
                </a:solidFill>
                <a:ea typeface="ＭＳ Ｐゴシック"/>
              </a:rPr>
              <a:t>Supplementary slides can be found in a separate file.</a:t>
            </a:r>
          </a:p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lang="en-US" sz="2200" kern="0" noProof="0" dirty="0" smtClean="0">
              <a:solidFill>
                <a:srgbClr val="000099"/>
              </a:solidFill>
              <a:ea typeface="ＭＳ Ｐゴシック"/>
            </a:endParaRPr>
          </a:p>
          <a:p>
            <a:pPr>
              <a:defRPr/>
            </a:pP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Arctic SDI standard </a:t>
            </a: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presentation_V1.0_150311</a:t>
            </a:r>
          </a:p>
          <a:p>
            <a:pPr>
              <a:defRPr/>
            </a:pP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Arctic SDI technical presentation_V1.0_20150219</a:t>
            </a:r>
          </a:p>
          <a:p>
            <a:pPr>
              <a:defRPr/>
            </a:pP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Arctic </a:t>
            </a: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SDI </a:t>
            </a: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supplementary slides _V1.0_150311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endParaRPr lang="en-US" sz="1400" kern="0" noProof="0" dirty="0">
              <a:solidFill>
                <a:srgbClr val="000099"/>
              </a:solidFill>
              <a:ea typeface="ＭＳ Ｐゴシック"/>
            </a:endParaRP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The series are to be seen upon as gross series.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They can be used as they are but it is recommended to edit/modify/complete due to the audience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Slides from the supplementary  could be used as complement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endParaRPr lang="en-US" sz="2000" kern="0" noProof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2000" kern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2000" kern="0" dirty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1100" kern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r>
              <a:rPr lang="en-US" sz="1100" kern="0" dirty="0" smtClean="0">
                <a:solidFill>
                  <a:srgbClr val="000099"/>
                </a:solidFill>
                <a:ea typeface="ＭＳ Ｐゴシック"/>
              </a:rPr>
              <a:t>serves </a:t>
            </a:r>
            <a:r>
              <a:rPr lang="en-US" sz="1100" kern="0" dirty="0">
                <a:solidFill>
                  <a:srgbClr val="000099"/>
                </a:solidFill>
                <a:ea typeface="ＭＳ Ｐゴシック"/>
              </a:rPr>
              <a:t>as a basic PowerPoint, and that, depending on the audience and the presenter, it is a PowerPoint that most likely will be altered as time goes by. It would be a great idea if we could have all these PowerPoints on the webpage</a:t>
            </a:r>
            <a:endParaRPr kumimoji="0" lang="nb-NO" sz="11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6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10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SDI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 bwMode="auto">
          <a:xfrm>
            <a:off x="457200" y="1844824"/>
            <a:ext cx="8229600" cy="428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Reflects user and stakeholder needs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Aligned with the global, regional and national context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UN Global Geospatial Information Management Iniative – UNGGIM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US NSDI, CGDI, EU INSPIRE ….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OGC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058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11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SDI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1844824"/>
            <a:ext cx="8229600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Recognizes open standard principle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Capitalizes on previous work and recognizes the evolution of standards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It is a standardization exercise guiding and empowering the stakeholders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502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2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7544" y="620688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Background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412777"/>
            <a:ext cx="8229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Increasing activities, possibilities and pressures in the Arctic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political focus / increased cooperation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New digital tools and ways to manage and distribute 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Creates new possibilities for society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We are trying to build the geodata puzzle piece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025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3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ea typeface="ＭＳ Ｐゴシック"/>
              </a:rPr>
              <a:t>Political context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44824"/>
            <a:ext cx="8229600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Arctic Council (</a:t>
            </a:r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  <a:hlinkClick r:id="rId2"/>
              </a:rPr>
              <a:t>http://www.arctic-council.org/index.php/en/</a:t>
            </a:r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)  – established 1996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Secretary of State / Foreign ministers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Senior Arctic Officials (Ambassadors)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promoting cooperation, coordination and interaction among the Arctic States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on common Arctic issues</a:t>
            </a:r>
            <a:endParaRPr lang="en-US" kern="0" dirty="0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4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ea typeface="ＭＳ Ｐゴシック"/>
              </a:rPr>
              <a:t>Arctic Council Priority Areas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772816"/>
            <a:ext cx="8229600" cy="435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Climate change, marine environment, trans boundary pollution, flora and fauna, biodiversity, monitoring and assessment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Emergency prevention, preparedness and response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Shipping, oil and gas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Sustainable development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267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5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What are we doing ?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412776"/>
            <a:ext cx="8229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Provide the Arctic stakeholders digital access to a coherent and authorized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Arctic base map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for viewing thematic data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Establish a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geodata infrastructure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as the common platform for Arctic stakeholders to: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Display and discover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Get relevant information on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Get access to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581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6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The purpose and benefits of the Arctic SDI are to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772816"/>
            <a:ext cx="8229600" cy="4142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Support stakeholder goals and objectives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focus on the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Arctic Council WG’s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increase the use and utility of Arctic data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provide a tool for more robust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management and wider manipulation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 of data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Increase the potential for using data for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purposes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 and in contexts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other than originally intended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766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7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27088" y="837456"/>
            <a:ext cx="7870825" cy="79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6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Role of the mapping agencies</a:t>
            </a:r>
            <a:endParaRPr kumimoji="0" lang="is-IS" sz="28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02506" y="2348880"/>
            <a:ext cx="713898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Development of the coherent and authorized digital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Arctic base map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Establish the framework for Arctic Spatial Data Infrastructure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is-IS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40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8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basemap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2276871"/>
            <a:ext cx="8229600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Is a voluntary multilateral cooperation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Focused on accessible authoritative geospatial reference 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Reflects user and stakeholder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da-DK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107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9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basemap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2060849"/>
            <a:ext cx="82296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Flexible – ability to deliver varies from agency to agency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Strives to keep it simple while still envisioning the fully developed service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a-DK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871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533</Words>
  <Application>Microsoft Office PowerPoint</Application>
  <PresentationFormat>Bildspel på skärmen (4:3)</PresentationFormat>
  <Paragraphs>108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Lantmäteriet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Ove Palmér</dc:creator>
  <cp:lastModifiedBy>Ove Palmér</cp:lastModifiedBy>
  <cp:revision>38</cp:revision>
  <dcterms:created xsi:type="dcterms:W3CDTF">2015-02-18T14:12:08Z</dcterms:created>
  <dcterms:modified xsi:type="dcterms:W3CDTF">2015-03-11T15:30:36Z</dcterms:modified>
</cp:coreProperties>
</file>