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0F54-C7BD-474C-81B6-DA40B86E1F74}" type="datetimeFigureOut">
              <a:rPr lang="da-DK" smtClean="0"/>
              <a:t>10-01-2016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D7A78-3C77-4F64-A071-2E8B3B25529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1036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0F54-C7BD-474C-81B6-DA40B86E1F74}" type="datetimeFigureOut">
              <a:rPr lang="da-DK" smtClean="0"/>
              <a:t>10-01-2016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D7A78-3C77-4F64-A071-2E8B3B25529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11558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0F54-C7BD-474C-81B6-DA40B86E1F74}" type="datetimeFigureOut">
              <a:rPr lang="da-DK" smtClean="0"/>
              <a:t>10-01-2016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D7A78-3C77-4F64-A071-2E8B3B25529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36076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0F54-C7BD-474C-81B6-DA40B86E1F74}" type="datetimeFigureOut">
              <a:rPr lang="da-DK" smtClean="0"/>
              <a:t>10-01-2016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D7A78-3C77-4F64-A071-2E8B3B25529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4595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0F54-C7BD-474C-81B6-DA40B86E1F74}" type="datetimeFigureOut">
              <a:rPr lang="da-DK" smtClean="0"/>
              <a:t>10-01-2016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D7A78-3C77-4F64-A071-2E8B3B25529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39078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0F54-C7BD-474C-81B6-DA40B86E1F74}" type="datetimeFigureOut">
              <a:rPr lang="da-DK" smtClean="0"/>
              <a:t>10-01-2016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D7A78-3C77-4F64-A071-2E8B3B25529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29446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0F54-C7BD-474C-81B6-DA40B86E1F74}" type="datetimeFigureOut">
              <a:rPr lang="da-DK" smtClean="0"/>
              <a:t>10-01-2016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D7A78-3C77-4F64-A071-2E8B3B25529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1939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0F54-C7BD-474C-81B6-DA40B86E1F74}" type="datetimeFigureOut">
              <a:rPr lang="da-DK" smtClean="0"/>
              <a:t>10-01-2016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D7A78-3C77-4F64-A071-2E8B3B25529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18369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0F54-C7BD-474C-81B6-DA40B86E1F74}" type="datetimeFigureOut">
              <a:rPr lang="da-DK" smtClean="0"/>
              <a:t>10-01-2016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D7A78-3C77-4F64-A071-2E8B3B25529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42123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0F54-C7BD-474C-81B6-DA40B86E1F74}" type="datetimeFigureOut">
              <a:rPr lang="da-DK" smtClean="0"/>
              <a:t>10-01-2016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D7A78-3C77-4F64-A071-2E8B3B25529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2871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0F54-C7BD-474C-81B6-DA40B86E1F74}" type="datetimeFigureOut">
              <a:rPr lang="da-DK" smtClean="0"/>
              <a:t>10-01-2016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D7A78-3C77-4F64-A071-2E8B3B25529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44236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20F54-C7BD-474C-81B6-DA40B86E1F74}" type="datetimeFigureOut">
              <a:rPr lang="da-DK" smtClean="0"/>
              <a:t>10-01-2016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D7A78-3C77-4F64-A071-2E8B3B25529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81948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19949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20689"/>
            <a:ext cx="8208912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757297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Skærmshow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</vt:i4>
      </vt:variant>
    </vt:vector>
  </HeadingPairs>
  <TitlesOfParts>
    <vt:vector size="3" baseType="lpstr">
      <vt:lpstr>Kontortema</vt:lpstr>
      <vt:lpstr>PowerPoint-præsentation</vt:lpstr>
      <vt:lpstr>PowerPoint-præsentation</vt:lpstr>
    </vt:vector>
  </TitlesOfParts>
  <Company>Statens 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Peter Pouplier</dc:creator>
  <cp:lastModifiedBy>Peter Pouplier</cp:lastModifiedBy>
  <cp:revision>1</cp:revision>
  <dcterms:created xsi:type="dcterms:W3CDTF">2016-01-10T13:35:29Z</dcterms:created>
  <dcterms:modified xsi:type="dcterms:W3CDTF">2016-01-10T13:37:06Z</dcterms:modified>
</cp:coreProperties>
</file>