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F6EA-9BDC-4FED-89F7-9081349F20D9}" type="datetimeFigureOut">
              <a:rPr lang="sv-SE" smtClean="0"/>
              <a:t>2015-03-11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3001B-584C-4564-8ECD-85B1CECC89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1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9414-B06E-40CC-BBB9-1BC5AA9C6AA5}" type="datetime1">
              <a:rPr lang="sv-SE" smtClean="0"/>
              <a:t>2015-03-11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7504" y="116632"/>
            <a:ext cx="8579296" cy="6663605"/>
            <a:chOff x="107504" y="116632"/>
            <a:chExt cx="8579296" cy="6663605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81" y="284632"/>
              <a:ext cx="7218798" cy="577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6237312"/>
              <a:ext cx="28956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457200" y="6172200"/>
              <a:ext cx="82296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CC9900"/>
                </a:solidFill>
                <a:latin typeface="Garamond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63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8D2A-35FF-4BC6-AB0B-D1BC6E31752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2015-03-11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7504" y="116632"/>
            <a:ext cx="8579296" cy="6663605"/>
            <a:chOff x="107504" y="116632"/>
            <a:chExt cx="8579296" cy="6663605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81" y="284632"/>
              <a:ext cx="7218798" cy="577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6237312"/>
              <a:ext cx="28956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457200" y="6172200"/>
              <a:ext cx="82296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CC9900"/>
                </a:solidFill>
                <a:latin typeface="Garamond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9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65C-D401-48BD-AB2F-ECEC317E684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1087-2D82-4F2F-BFF2-D50CD69F5525}" type="datetime1">
              <a:rPr lang="sv-SE" smtClean="0"/>
              <a:t>2015-03-11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4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EC50-D455-4623-9948-D2F8D1266EE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2015-03-11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0C4-8F36-4F83-889F-450B2EBA03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06779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ea typeface="ＭＳ Ｐゴシック"/>
              </a:rPr>
              <a:t>Arctic SDI basic presentations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1414866"/>
            <a:ext cx="9143999" cy="46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The standardized Arctic SDI slide show consists of 2 basic presentations of which one is technical.</a:t>
            </a:r>
          </a:p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Supplementary slides can be found in a separate file.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lang="en-US" sz="22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standard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presentation_V1.0_150311</a:t>
            </a: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technical presentation_V1.0_20150219</a:t>
            </a:r>
          </a:p>
          <a:p>
            <a:pPr>
              <a:defRPr/>
            </a:pP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Arctic </a:t>
            </a: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SDI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supplementary slides _V1.0_150311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1400" kern="0" noProof="0" dirty="0">
              <a:solidFill>
                <a:srgbClr val="000099"/>
              </a:solidFill>
              <a:ea typeface="ＭＳ Ｐゴシック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 series are to be seen upon as gross series.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They can be used as they are but it is recommended to edit/modify/complete due to the audience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Slides from the supplementary  could be used as complement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20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11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1100" kern="0" dirty="0" smtClean="0">
                <a:solidFill>
                  <a:srgbClr val="000099"/>
                </a:solidFill>
                <a:ea typeface="ＭＳ Ｐゴシック"/>
              </a:rPr>
              <a:t>serves </a:t>
            </a:r>
            <a:r>
              <a:rPr lang="en-US" sz="1100" kern="0" dirty="0">
                <a:solidFill>
                  <a:srgbClr val="000099"/>
                </a:solidFill>
                <a:ea typeface="ＭＳ Ｐゴシック"/>
              </a:rPr>
              <a:t>as a basic PowerPoint, and that, depending on the audience and the presenter, it is a PowerPoint that most likely will be altered as time goes by. It would be a great idea if we could have all these PowerPoints on the webpage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3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022"/>
            <a:ext cx="9169457" cy="68800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953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0" y="804312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Location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953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0" y="792063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Metadata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8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022"/>
            <a:ext cx="9169457" cy="68800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4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786770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CAFF –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EOP Available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on Arctic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SDI Geoportal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78"/>
            <a:ext cx="9144000" cy="51434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7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4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468313" y="1556792"/>
            <a:ext cx="8351837" cy="93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</a:rPr>
              <a:t>Thank you! 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4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3"/>
          <p:cNvSpPr txBox="1"/>
          <p:nvPr/>
        </p:nvSpPr>
        <p:spPr>
          <a:xfrm>
            <a:off x="1043608" y="384503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6" name="Tekstboks 3"/>
          <p:cNvSpPr txBox="1"/>
          <p:nvPr/>
        </p:nvSpPr>
        <p:spPr>
          <a:xfrm>
            <a:off x="5916762" y="38602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5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5173"/>
            <a:ext cx="1189485" cy="396495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92123" y="330106"/>
            <a:ext cx="83518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Arctic Spatial Data Infrastructure</a:t>
            </a:r>
            <a:endParaRPr lang="en-GB" sz="3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- A </a:t>
            </a: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circumpolar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mapping initiative -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Technical presentation   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Name of conference or meeting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Place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77150" y="3717032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Organization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195661" y="3755794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www.arctic-sdi.org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2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What is a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nfrastructure?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84482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SDI is a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coordinated series of agreements 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on technology standards, institutional arrangements, and policies that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enable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the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discovery and use 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of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geospatial information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by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users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and for purposes other than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those it was created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Kuhn, W. (2005) presentation "Introduction to Spatial Data Infrastructures".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7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980728"/>
            <a:ext cx="8712324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 Basics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77280" y="1844824"/>
            <a:ext cx="76431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Data and metadata are managed by the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data originator and/or owner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Tools and services connect via computer networks to the various sources through a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common end point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To achieve the objectives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coordination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is necessary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standards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are essential</a:t>
            </a: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Steiniger, S., and Hunter, A.J.S. (2012) preprint "Free and open source GIS software for building a spatial data infrastructure".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8313" y="63299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Main Content of the Artic SDI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484784"/>
            <a:ext cx="50140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 Arctic SDI is an infrastructure that provides a web portal with easy access to: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geoportal for geospatial data viewing and discovery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searchable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Authoritative reference data as a Web Map Service (WMS)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Thematic data (birds, icecover, ship routes, land cover change, flora etc.)</a:t>
            </a: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17075" y="1484784"/>
            <a:ext cx="2873375" cy="4320480"/>
            <a:chOff x="5651500" y="2565400"/>
            <a:chExt cx="2873375" cy="2851150"/>
          </a:xfrm>
        </p:grpSpPr>
        <p:sp>
          <p:nvSpPr>
            <p:cNvPr id="7" name="Tekstboks 2"/>
            <p:cNvSpPr txBox="1">
              <a:spLocks noChangeArrowheads="1"/>
            </p:cNvSpPr>
            <p:nvPr/>
          </p:nvSpPr>
          <p:spPr bwMode="auto">
            <a:xfrm>
              <a:off x="6084888" y="4581525"/>
              <a:ext cx="2303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95000"/>
                </a:spcBef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95000"/>
                </a:spcBef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95000"/>
                </a:spcBef>
                <a:buChar char="•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95000"/>
                </a:spcBef>
                <a:buChar char="•"/>
                <a:defRPr sz="14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95000"/>
                </a:spcBef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a-DK" altLang="da-DK" sz="1600" b="1">
                <a:solidFill>
                  <a:srgbClr val="000000"/>
                </a:solidFill>
                <a:ea typeface="ＭＳ Ｐゴシック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488" y="4483100"/>
              <a:ext cx="2846387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3875088"/>
              <a:ext cx="2846388" cy="9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13" y="3228975"/>
              <a:ext cx="2652712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38" y="2565400"/>
              <a:ext cx="2652712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1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Arctic SDI from a technical perspective</a:t>
            </a:r>
            <a:endParaRPr lang="nb-NO" kern="0" dirty="0" smtClean="0">
              <a:ea typeface="ＭＳ Ｐゴシック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288" y="2060848"/>
            <a:ext cx="8280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Easy access to updated spatial data in </a:t>
            </a: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the Arctic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National Mapping Agencies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Thematic  data producers</a:t>
            </a: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Use National SDI’s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Add as little overhead as possible</a:t>
            </a: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Some common services are needed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Cascading service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Map cache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Metadata catalogue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Geoportal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Geospatial Digital Rights Management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Authentication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Authorisation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(Payment)</a:t>
            </a: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68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39552" y="1887210"/>
            <a:ext cx="8280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Actors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Decision </a:t>
            </a: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makers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Media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Lobbyists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Investigators</a:t>
            </a:r>
            <a:endParaRPr lang="en-US" sz="14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Planners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Researchers/Students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Data providers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Supporting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Use </a:t>
            </a: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cases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Provide &amp; Manage </a:t>
            </a:r>
            <a:r>
              <a:rPr lang="en-US" sz="1400" b="1" dirty="0" err="1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Georesources</a:t>
            </a:r>
            <a:endParaRPr lang="en-US" sz="14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Create Metadata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Publish Metadata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Evaluate </a:t>
            </a:r>
            <a:r>
              <a:rPr lang="en-US" sz="1400" b="1" dirty="0" err="1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Georesources</a:t>
            </a:r>
            <a:endParaRPr lang="en-US" sz="14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Consume </a:t>
            </a:r>
            <a:r>
              <a:rPr lang="en-US" sz="1400" b="1" dirty="0" err="1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Georesources</a:t>
            </a:r>
            <a:endParaRPr lang="en-US" sz="14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Use Cases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343" y="2164795"/>
            <a:ext cx="4682113" cy="360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1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288" y="1955735"/>
            <a:ext cx="82804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Only covering Arctic Mapping Agencies responsibilities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Arctic SDI Components and their physical deployment environment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Points out the need of 24-7 runtime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 smtClean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968" y="2852936"/>
            <a:ext cx="4484008" cy="32137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Deployment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288" y="2050970"/>
            <a:ext cx="8280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What data is provided in the </a:t>
            </a: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SDI? 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Reference data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Thematic data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Standards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Focus on WMS, CSW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ISO19115, ISO19139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WFS, REST API for download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 smtClean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Data, technology and standards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451</Words>
  <Application>Microsoft Office PowerPoint</Application>
  <PresentationFormat>Bildspel på skärmen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Office-tema</vt:lpstr>
      <vt:lpstr>1_Office-tema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Lantmäteriet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Ove Palmér</dc:creator>
  <cp:lastModifiedBy>Ove Palmér</cp:lastModifiedBy>
  <cp:revision>12</cp:revision>
  <dcterms:created xsi:type="dcterms:W3CDTF">2015-02-18T14:12:08Z</dcterms:created>
  <dcterms:modified xsi:type="dcterms:W3CDTF">2015-03-11T15:30:07Z</dcterms:modified>
</cp:coreProperties>
</file>