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73C0-6453-4AD8-8F07-7FF248C3A628}" type="datetimeFigureOut">
              <a:rPr lang="da-DK" smtClean="0"/>
              <a:t>11-01-2016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4B04-E2E2-472A-AFC5-8175EA1E68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78484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73C0-6453-4AD8-8F07-7FF248C3A628}" type="datetimeFigureOut">
              <a:rPr lang="da-DK" smtClean="0"/>
              <a:t>11-01-2016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4B04-E2E2-472A-AFC5-8175EA1E68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24983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73C0-6453-4AD8-8F07-7FF248C3A628}" type="datetimeFigureOut">
              <a:rPr lang="da-DK" smtClean="0"/>
              <a:t>11-01-2016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4B04-E2E2-472A-AFC5-8175EA1E68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94009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73C0-6453-4AD8-8F07-7FF248C3A628}" type="datetimeFigureOut">
              <a:rPr lang="da-DK" smtClean="0"/>
              <a:t>11-01-2016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4B04-E2E2-472A-AFC5-8175EA1E68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38117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73C0-6453-4AD8-8F07-7FF248C3A628}" type="datetimeFigureOut">
              <a:rPr lang="da-DK" smtClean="0"/>
              <a:t>11-01-2016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4B04-E2E2-472A-AFC5-8175EA1E68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21065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73C0-6453-4AD8-8F07-7FF248C3A628}" type="datetimeFigureOut">
              <a:rPr lang="da-DK" smtClean="0"/>
              <a:t>11-01-2016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4B04-E2E2-472A-AFC5-8175EA1E68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85332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73C0-6453-4AD8-8F07-7FF248C3A628}" type="datetimeFigureOut">
              <a:rPr lang="da-DK" smtClean="0"/>
              <a:t>11-01-2016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4B04-E2E2-472A-AFC5-8175EA1E68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3255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73C0-6453-4AD8-8F07-7FF248C3A628}" type="datetimeFigureOut">
              <a:rPr lang="da-DK" smtClean="0"/>
              <a:t>11-01-2016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4B04-E2E2-472A-AFC5-8175EA1E68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439792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73C0-6453-4AD8-8F07-7FF248C3A628}" type="datetimeFigureOut">
              <a:rPr lang="da-DK" smtClean="0"/>
              <a:t>11-01-2016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4B04-E2E2-472A-AFC5-8175EA1E68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78316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73C0-6453-4AD8-8F07-7FF248C3A628}" type="datetimeFigureOut">
              <a:rPr lang="da-DK" smtClean="0"/>
              <a:t>11-01-2016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4B04-E2E2-472A-AFC5-8175EA1E68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28071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373C0-6453-4AD8-8F07-7FF248C3A628}" type="datetimeFigureOut">
              <a:rPr lang="da-DK" smtClean="0"/>
              <a:t>11-01-2016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94B04-E2E2-472A-AFC5-8175EA1E68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2234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373C0-6453-4AD8-8F07-7FF248C3A628}" type="datetimeFigureOut">
              <a:rPr lang="da-DK" smtClean="0"/>
              <a:t>11-01-2016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E94B04-E2E2-472A-AFC5-8175EA1E681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54200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767892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Arctic SDI Organization December 2015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da-DK"/>
          </a:p>
        </p:txBody>
      </p:sp>
      <p:pic>
        <p:nvPicPr>
          <p:cNvPr id="7" name="Picture 1"/>
          <p:cNvPicPr>
            <a:picLocks noGrp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0" b="310"/>
          <a:stretch>
            <a:fillRect/>
          </a:stretch>
        </p:blipFill>
        <p:spPr>
          <a:xfrm>
            <a:off x="250825" y="404813"/>
            <a:ext cx="8785225" cy="4322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8194149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5</Words>
  <Application>Microsoft Office PowerPoint</Application>
  <PresentationFormat>Skærmshow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2</vt:i4>
      </vt:variant>
    </vt:vector>
  </HeadingPairs>
  <TitlesOfParts>
    <vt:vector size="3" baseType="lpstr">
      <vt:lpstr>Kontortema</vt:lpstr>
      <vt:lpstr>PowerPoint-præsentation</vt:lpstr>
      <vt:lpstr>Arctic SDI Organization December 2015</vt:lpstr>
    </vt:vector>
  </TitlesOfParts>
  <Company>Statens IT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Peter Pouplier</dc:creator>
  <cp:lastModifiedBy>Peter Pouplier</cp:lastModifiedBy>
  <cp:revision>2</cp:revision>
  <dcterms:created xsi:type="dcterms:W3CDTF">2016-01-11T22:00:25Z</dcterms:created>
  <dcterms:modified xsi:type="dcterms:W3CDTF">2016-01-11T22:03:55Z</dcterms:modified>
</cp:coreProperties>
</file>